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f5443e93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f5443e93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f5443e93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f5443e93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f5443e93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f5443e93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5443e93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5443e93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f5443e93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f5443e93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5443e93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f5443e93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f5443e9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f5443e9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f5443e93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f5443e93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f5443e93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f5443e93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f5443e93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f5443e93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f5443e9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f5443e9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f5443e93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f5443e93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f5443e93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f5443e93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f5443e9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f5443e9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f5443e93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f5443e93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f5443e93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f5443e93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f5443e93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f5443e93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f5443e93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f5443e93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f5443e9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f5443e9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f5443e93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f5443e93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f5443e93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f5443e93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f5443e9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f5443e9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f5443e93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f5443e93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5443e93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5443e93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f5443e9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f5443e9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f5443e9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f5443e9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f5443e9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f5443e9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f5443e9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f5443e9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5443e9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f5443e9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f5443e93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f5443e93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Unveiling the Interplay Between Global Link Arrangements and Network Management Algorithms on Dragonfly Networks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Peck &amp; Chile Asante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i="1" lang="en"/>
              <a:t>scheduler element</a:t>
            </a:r>
            <a:r>
              <a:rPr lang="en"/>
              <a:t> in an SST?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An advanced application developed by Google to precisely schedule class periods for elementary schools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Estimates wall-clock time of applications through average time hop distance through </a:t>
            </a:r>
            <a:r>
              <a:rPr lang="en"/>
              <a:t>empirical</a:t>
            </a:r>
            <a:r>
              <a:rPr lang="en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Gives ability to manipulate timing of sending and </a:t>
            </a:r>
            <a:r>
              <a:rPr lang="en"/>
              <a:t>receiving</a:t>
            </a:r>
            <a:r>
              <a:rPr lang="en"/>
              <a:t> messages while testing a network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queue that determines the path a message will go based on current traffic.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built in programming object in the Frostbite Engine for Battlefield 4 that determines spawn rate for vehicles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</a:t>
            </a:r>
            <a:r>
              <a:rPr i="1" lang="en"/>
              <a:t>scheduler element</a:t>
            </a:r>
            <a:r>
              <a:rPr lang="en"/>
              <a:t> in an SST?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An advanced application developed by Google to precisely schedule class periods for elementary schools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>
                <a:highlight>
                  <a:srgbClr val="FFFF00"/>
                </a:highlight>
              </a:rPr>
              <a:t>Estimates wall-clock time of applications through average time hop distance through empirical data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Gives ability to manipulate timing of sending and receiving messages while testing a network setup </a:t>
            </a:r>
            <a:r>
              <a:rPr lang="en">
                <a:solidFill>
                  <a:srgbClr val="FF0000"/>
                </a:solidFill>
              </a:rPr>
              <a:t>← Ember and Merlin Elements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queue that determines the path a message will go based on current traffic.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built in programming object in the Frostbite Engine for Battlefield 4 that determines spawn rate for vehicles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 vs Scheduler element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Schedules the jobs, decides when to run them allocates nodes for the jobs, maps tasks </a:t>
            </a:r>
            <a:r>
              <a:rPr lang="en"/>
              <a:t>t</a:t>
            </a:r>
            <a:r>
              <a:rPr lang="en"/>
              <a:t>o each job onto the allocated nodes depending on the selected scheduling.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Scheduler Element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Advanced allocation (2D/3D mesh, torus), allows implementation of dragonfly topology.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Then…...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Ember and Merlin Elements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Ember and Merlin </a:t>
            </a:r>
            <a:r>
              <a:rPr lang="en" sz="1400"/>
              <a:t>elements simulate network timing for sending and receiving packets from one end of the network to the other. Communication between these and the scheduler is done through SST.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Ember elements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Models MPI routines in current HPC apps, which are then named in SST as ember </a:t>
            </a:r>
            <a:r>
              <a:rPr i="1" lang="en" sz="1400"/>
              <a:t>motifs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motifs are then used to implement the message traffic between tasks of the application.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Merlin elements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Works in coop with ember and models behavior of routers, NICs, and routing </a:t>
            </a:r>
            <a:r>
              <a:rPr lang="en" sz="1400"/>
              <a:t>algorithms</a:t>
            </a:r>
            <a:r>
              <a:rPr lang="en" sz="1400"/>
              <a:t>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Capable of capturing behavior resulting from congestion, stalls, and routing in a “cycle accurate manner.” 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allocation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with fundamentally different characteristics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Fills available nodes in order until entire group is filled, then moves on to the next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Spreads job uniformly among groups in a “round robin” manner. Starting in group 0, then once filled it goes to group 1, and so forth.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Literally randomly distributes jobs from a set of available notes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then used to implement Dragonfly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12" y="1152477"/>
            <a:ext cx="3821988" cy="39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1662550"/>
            <a:ext cx="8520600" cy="16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all this implemented within the system, the communication patterns are then studied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“All-to-all” pattern?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exchange messages with six nearest Cartesian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Each task communicates with every one of the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cute pattern used when drawing with Crayola crayons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are divided into three equal sized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wut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“All-to-all” pattern?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exchange messages with six nearest Cartesian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Each task communicates with every one of the other tasks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cute pattern used when drawing with Crayola crayons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are divided into three equal sized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wut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713" y="1986838"/>
            <a:ext cx="200977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“bisection” pattern?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exchange messages with six nearest Cartesian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Each task communicates with every one of the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We already talked about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are divided into two equal sized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Allocating bandwidth between two network receivers to interchange tasks and messages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starters (as we know)...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Dragonfly is a promising solution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Reducing network messaging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Handling high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Combining these two facts to improve HPC 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75" y="2743200"/>
            <a:ext cx="3810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“bisection” pattern?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exchange messages with six nearest Cartesian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Each task communicates with every one of the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We already talked about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>
                <a:highlight>
                  <a:srgbClr val="FFFF00"/>
                </a:highlight>
              </a:rPr>
              <a:t>Tasks are divided into two equal sized groups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Allocating bandwidth between two network receivers to interchange tasks and messages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“3D Stencil” pattern?</a:t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 swear if you mention Crayola again..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Each task communicates with every one of the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exchange messages with six nearest Cartesian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are divided into two equal sized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Allocating bandwidth between two network receivers to interchange tasks and messages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“3D Stencil” pattern?</a:t>
            </a:r>
            <a:endParaRPr/>
          </a:p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 swear if you mention Crayola again..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Each task communicates with every one of the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>
                <a:highlight>
                  <a:srgbClr val="FFFF00"/>
                </a:highlight>
              </a:rPr>
              <a:t>Tasks exchange messages with six nearest Cartesian neighbors</a:t>
            </a:r>
            <a:endParaRPr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Tasks are divided into two equal sized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Allocating bandwidth between two network receivers to interchange tasks and messages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625" y="2784775"/>
            <a:ext cx="3069075" cy="27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Analysis</a:t>
            </a:r>
            <a:endParaRPr/>
          </a:p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communication pattern has specified parameters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Message 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iterations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Computed time per iteration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Then they are applied in single and multiple job cases within all 3 communication techniques.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Job Analysis</a:t>
            </a:r>
            <a:endParaRPr/>
          </a:p>
        </p:txBody>
      </p:sp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Bisection Bandwidth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Circulant performed best, due to </a:t>
            </a:r>
            <a:r>
              <a:rPr i="1" lang="en"/>
              <a:t>balanced cutting</a:t>
            </a:r>
            <a:r>
              <a:rPr lang="en"/>
              <a:t> (talked about this last time)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Roughly 15% shorter running time, better performance with increasing α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Realistic </a:t>
            </a:r>
            <a:r>
              <a:rPr lang="en"/>
              <a:t>Workloads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Bisection isn’t normally used in HPC workloads. Virtually no difference in performance between the 3 when using realistic workloads.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difference here is seen with the routing pattern used.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Valiant routing provides a bottle-neck with larger message sizes since it doesn’t use minimum path.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bisection not usually used in HPC?</a:t>
            </a:r>
            <a:endParaRPr/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It isn’t very efficient with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It’s better for other 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There is no need to bisect when using HPC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Two or more of above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The paper doesn’t define this reasoning.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bisection not usually used in HPC?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It isn’t very efficient with 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It’s better for other 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There is no need to bisect when using HPC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Two or more of above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>
                <a:highlight>
                  <a:srgbClr val="FFFF00"/>
                </a:highlight>
              </a:rPr>
              <a:t>The paper doesn’t explicitly define this reasoning.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00"/>
                </a:solidFill>
              </a:rPr>
              <a:t>The closest to a given answer -&gt; “Global link arrangements do not have an impact on running time” / Probably due to the lack of difference in performance.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342900"/>
            <a:ext cx="69723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Job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Explores the dependency of performance on various network parameters when two jobs are running simultaneously.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Job Allocation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Multi Job analysis focuses primarily on the three job allocation strategies. (Cluster, Spread and Random)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Stencil communication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Small machine and stencil communication patterns run together and the running time of the slower job is reported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Circulant </a:t>
            </a:r>
            <a:r>
              <a:rPr lang="en" sz="1400"/>
              <a:t>arrangement</a:t>
            </a:r>
            <a:r>
              <a:rPr lang="en" sz="1400"/>
              <a:t> provides shorter runtimes 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to traffic on local links as α increases?</a:t>
            </a:r>
            <a:endParaRPr sz="2400"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There is no significant impact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Stencil communication is lowered by 15%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All-to-all jobs are much more effective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Traffic is congested due to Valiant routing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Low-level simulators are unified to the simulation framework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begin our discussion (did you even read):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main impacts on an HPC system’s performance?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Hardcore computer specz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Network communication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Scalability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Network communication delay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select combination of a few of these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happens to traffic on local links as α increases?</a:t>
            </a:r>
            <a:endParaRPr sz="2400"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There is no significant impact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Stencil communication is lowered by 15%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All-to-all jobs are much more effective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Traffic is congested due to Valiant routing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Valiant routing creates more traffic on all links. Best performance depends on the value of α.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Low-level simulators are unified to the simulation framework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/ Summary</a:t>
            </a:r>
            <a:endParaRPr/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Circulant arrangement provides up to 15% shorter running time compared to absolute using bisection with minimal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realistic patterns (All-to-all / 3D stencil) Global link arrangements don’t have really any impact on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For realistic workloads, routing and allocation paired </a:t>
            </a:r>
            <a:r>
              <a:rPr lang="en">
                <a:solidFill>
                  <a:srgbClr val="434343"/>
                </a:solidFill>
              </a:rPr>
              <a:t>algorithms has a larger impact than choice of link arrangements. Best performing pair comes with the value of </a:t>
            </a:r>
            <a:r>
              <a:rPr lang="en">
                <a:solidFill>
                  <a:srgbClr val="434343"/>
                </a:solidFill>
              </a:rPr>
              <a:t>α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en">
                <a:solidFill>
                  <a:srgbClr val="666666"/>
                </a:solidFill>
              </a:rPr>
              <a:t>Task mapping </a:t>
            </a:r>
            <a:r>
              <a:rPr lang="en">
                <a:solidFill>
                  <a:srgbClr val="666666"/>
                </a:solidFill>
              </a:rPr>
              <a:t>severely</a:t>
            </a:r>
            <a:r>
              <a:rPr lang="en">
                <a:solidFill>
                  <a:srgbClr val="666666"/>
                </a:solidFill>
              </a:rPr>
              <a:t> impacts running time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begin our discussion (did you even read):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main impacts on an HPC system’s performance?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Hardcore computer specz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Network communication efficiency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Scalability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Network communication delay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select combination of a few of these  ←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overview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tech advantages all pay dues to efficiency and scalability of an HPC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is where Dragonfly comes 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Key idea: Reducing network hops = shorter delay + low energy consumption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987" y="2858050"/>
            <a:ext cx="4024025" cy="24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this?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Dragonfly - Exploits not only minimal network hops, high bandwidth cables, scalability.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Local links form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Global links connect individual groups to one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Previously we discussed different types of arrangements of these connections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Absolute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Circulant-based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 the routing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901" y="3206828"/>
            <a:ext cx="3376029" cy="17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focus of this paper?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The two-level </a:t>
            </a:r>
            <a:r>
              <a:rPr lang="en"/>
              <a:t>hierarchy</a:t>
            </a:r>
            <a:r>
              <a:rPr lang="en"/>
              <a:t> of Dragonfly topology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Background on Dragonfly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Performance based on link arrangements and routing mechanisms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Absolute and circulant-based arrangement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routing analysis for HPC and workload assumptions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What is the main focus of this paper?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The two-level hierarchy of Dragonfly topology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Background on Dragonfly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UcPeriod"/>
            </a:pPr>
            <a:r>
              <a:rPr lang="en">
                <a:solidFill>
                  <a:srgbClr val="000000"/>
                </a:solidFill>
                <a:highlight>
                  <a:srgbClr val="FFFF00"/>
                </a:highlight>
              </a:rPr>
              <a:t>Performance based on link arrangements and routing mechanisms etc.</a:t>
            </a:r>
            <a:endParaRPr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Job placement algorithms and application communication patterns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Absolute and circulant-based arrangement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 routing analysis for HPC and workload assumptions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to the point.. (Experimental methodology)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SST - Structural Simulation Toolkit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experimentation on design, evaluation, and optimization of HPC networks.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Global link arrangements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Allocation/Mapping </a:t>
            </a: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specific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Packet-level simulations allow to apply all of the above within the Dragonfly </a:t>
            </a:r>
            <a:r>
              <a:rPr lang="en"/>
              <a:t>topology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